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17.3.2011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Properties of materials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Aim: Vocabulary development (describing properties of materials)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Wordbuilding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4958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2300" dirty="0" smtClean="0"/>
              <a:t>1</a:t>
            </a:r>
            <a:r>
              <a:rPr lang="en-US" sz="2400" dirty="0" smtClean="0"/>
              <a:t>. The length of hydrogen bonds depends on bond__________ (strong), temperature, and pressure.</a:t>
            </a:r>
          </a:p>
          <a:p>
            <a:pPr marL="514350" indent="-514350">
              <a:buNone/>
            </a:pPr>
            <a:r>
              <a:rPr lang="en-US" sz="2400" dirty="0" smtClean="0"/>
              <a:t>2. The ______ (dense)of water is approximately one gram per cubic centimeter. </a:t>
            </a:r>
          </a:p>
          <a:p>
            <a:pPr marL="514350" lvl="0" indent="-514350">
              <a:buNone/>
            </a:pPr>
            <a:r>
              <a:rPr lang="en-GB" sz="2400" dirty="0" smtClean="0"/>
              <a:t>3. A bicycle tyre is made from rubber because it needs to be _______ </a:t>
            </a:r>
            <a:r>
              <a:rPr lang="en-GB" sz="2400" smtClean="0"/>
              <a:t>(</a:t>
            </a:r>
            <a:r>
              <a:rPr lang="en-GB" sz="2400" smtClean="0"/>
              <a:t>flex) and </a:t>
            </a:r>
            <a:r>
              <a:rPr lang="en-GB" sz="2400" dirty="0" smtClean="0"/>
              <a:t>tough. </a:t>
            </a:r>
          </a:p>
          <a:p>
            <a:pPr marL="514350" indent="-514350">
              <a:buNone/>
            </a:pPr>
            <a:r>
              <a:rPr lang="en-GB" sz="2400" dirty="0" smtClean="0"/>
              <a:t>4. Consider which materials would be ____ (suit) to make a pair of shoes.</a:t>
            </a:r>
          </a:p>
          <a:p>
            <a:pPr marL="514350" indent="-514350">
              <a:buNone/>
            </a:pPr>
            <a:r>
              <a:rPr lang="en-GB" sz="2400" dirty="0" smtClean="0"/>
              <a:t>5. Rubber is unsuitable as it is ________ (attract) and wood is too heavy and __________ (flex).</a:t>
            </a:r>
          </a:p>
          <a:p>
            <a:pPr marL="514350" indent="-514350">
              <a:buNone/>
            </a:pPr>
            <a:r>
              <a:rPr lang="en-GB" sz="2400" dirty="0" smtClean="0"/>
              <a:t>6. How well a product does the job it was designed for depends on the __________ (effective) and _________ (durable) of the materials that were used to make it. </a:t>
            </a:r>
            <a:endParaRPr lang="sr-Latn-C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Wordbuilding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4958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2300" dirty="0" smtClean="0"/>
              <a:t>1</a:t>
            </a:r>
            <a:r>
              <a:rPr lang="en-US" sz="2400" dirty="0" smtClean="0"/>
              <a:t>. The length of hydrogen bonds depends on bond </a:t>
            </a:r>
            <a:r>
              <a:rPr lang="en-US" sz="2400" b="1" u="sng" dirty="0" smtClean="0"/>
              <a:t>strength</a:t>
            </a:r>
            <a:r>
              <a:rPr lang="en-US" sz="2400" dirty="0" smtClean="0"/>
              <a:t>, temperature, and pressure.</a:t>
            </a:r>
          </a:p>
          <a:p>
            <a:pPr marL="514350" indent="-514350">
              <a:buNone/>
            </a:pPr>
            <a:r>
              <a:rPr lang="en-US" sz="2400" dirty="0" smtClean="0"/>
              <a:t>2. The </a:t>
            </a:r>
            <a:r>
              <a:rPr lang="en-US" sz="2400" b="1" u="sng" dirty="0" smtClean="0"/>
              <a:t>density</a:t>
            </a:r>
            <a:r>
              <a:rPr lang="en-US" sz="2400" dirty="0" smtClean="0"/>
              <a:t> of water is approximately one gram per cubic centimeter. </a:t>
            </a:r>
          </a:p>
          <a:p>
            <a:pPr marL="514350" lvl="0" indent="-514350">
              <a:buNone/>
            </a:pPr>
            <a:r>
              <a:rPr lang="en-GB" sz="2400" dirty="0" smtClean="0"/>
              <a:t>3. A bicycle tyre is made from rubber because it needs to be </a:t>
            </a:r>
            <a:r>
              <a:rPr lang="en-GB" sz="2400" b="1" u="sng" dirty="0" smtClean="0"/>
              <a:t>flexible</a:t>
            </a:r>
            <a:r>
              <a:rPr lang="en-GB" sz="2400" dirty="0" smtClean="0"/>
              <a:t> and tough. </a:t>
            </a:r>
          </a:p>
          <a:p>
            <a:pPr marL="514350" indent="-514350">
              <a:buNone/>
            </a:pPr>
            <a:r>
              <a:rPr lang="en-GB" sz="2400" dirty="0" smtClean="0"/>
              <a:t>4. Consider which materials would be </a:t>
            </a:r>
            <a:r>
              <a:rPr lang="en-GB" sz="2400" b="1" u="sng" dirty="0" smtClean="0"/>
              <a:t>suitable</a:t>
            </a:r>
            <a:r>
              <a:rPr lang="en-GB" sz="2400" dirty="0" smtClean="0"/>
              <a:t> to make a pair of shoes.</a:t>
            </a:r>
          </a:p>
          <a:p>
            <a:pPr marL="514350" indent="-514350">
              <a:buNone/>
            </a:pPr>
            <a:r>
              <a:rPr lang="en-GB" sz="2400" dirty="0" smtClean="0"/>
              <a:t>5. Rubber is unsuitable as it is </a:t>
            </a:r>
            <a:r>
              <a:rPr lang="en-GB" sz="2400" b="1" u="sng" dirty="0" smtClean="0"/>
              <a:t>unattractive</a:t>
            </a:r>
            <a:r>
              <a:rPr lang="en-GB" sz="2400" dirty="0" smtClean="0"/>
              <a:t> and wood is too heavy and </a:t>
            </a:r>
            <a:r>
              <a:rPr lang="en-GB" sz="2400" b="1" u="sng" dirty="0" smtClean="0"/>
              <a:t>inflexible</a:t>
            </a:r>
            <a:r>
              <a:rPr lang="en-GB" sz="2400" dirty="0" smtClean="0"/>
              <a:t>.</a:t>
            </a:r>
          </a:p>
          <a:p>
            <a:pPr marL="514350" indent="-514350">
              <a:buNone/>
            </a:pPr>
            <a:r>
              <a:rPr lang="en-GB" sz="2400" dirty="0" smtClean="0"/>
              <a:t>6. How well a product does the job it was designed for depends on the </a:t>
            </a:r>
            <a:r>
              <a:rPr lang="en-GB" sz="2400" b="1" u="sng" dirty="0" smtClean="0"/>
              <a:t>effectiveness</a:t>
            </a:r>
            <a:r>
              <a:rPr lang="en-GB" sz="2400" dirty="0" smtClean="0"/>
              <a:t> and </a:t>
            </a:r>
            <a:r>
              <a:rPr lang="en-GB" sz="2400" b="1" u="sng" dirty="0" smtClean="0"/>
              <a:t>durability</a:t>
            </a:r>
            <a:r>
              <a:rPr lang="en-GB" sz="2400" dirty="0" smtClean="0"/>
              <a:t> of the materials that were used to make it. </a:t>
            </a:r>
            <a:endParaRPr lang="sr-Latn-C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 of as many different materials as you can in two minutes.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 the words in the text which have </a:t>
            </a:r>
            <a:r>
              <a:rPr lang="en-US" b="1" dirty="0" smtClean="0"/>
              <a:t>the same meaning</a:t>
            </a:r>
            <a:r>
              <a:rPr lang="en-US" dirty="0" smtClean="0"/>
              <a:t> as the words given.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characteristics = </a:t>
            </a:r>
            <a:endParaRPr lang="sr-Latn-CS" dirty="0" smtClean="0"/>
          </a:p>
          <a:p>
            <a:r>
              <a:rPr lang="en-US" dirty="0" smtClean="0"/>
              <a:t>be different =  </a:t>
            </a:r>
            <a:endParaRPr lang="sr-Latn-CS" dirty="0" smtClean="0"/>
          </a:p>
          <a:p>
            <a:r>
              <a:rPr lang="en-US" dirty="0" smtClean="0"/>
              <a:t>usually =  </a:t>
            </a:r>
            <a:endParaRPr lang="sr-Latn-CS" dirty="0" smtClean="0"/>
          </a:p>
          <a:p>
            <a:r>
              <a:rPr lang="en-US" dirty="0" smtClean="0"/>
              <a:t>form = </a:t>
            </a:r>
            <a:endParaRPr lang="sr-Latn-CS" dirty="0" smtClean="0"/>
          </a:p>
          <a:p>
            <a:r>
              <a:rPr lang="en-US" dirty="0" smtClean="0"/>
              <a:t>think =  </a:t>
            </a:r>
            <a:endParaRPr lang="sr-Latn-CS" dirty="0" smtClean="0"/>
          </a:p>
          <a:p>
            <a:r>
              <a:rPr lang="en-US" dirty="0" smtClean="0"/>
              <a:t>long-lasting =  </a:t>
            </a:r>
            <a:endParaRPr lang="sr-Latn-CS" dirty="0" smtClean="0"/>
          </a:p>
          <a:p>
            <a:r>
              <a:rPr lang="en-US" dirty="0" smtClean="0"/>
              <a:t>water-resistant =  </a:t>
            </a:r>
            <a:endParaRPr lang="sr-Latn-CS" dirty="0" smtClean="0"/>
          </a:p>
          <a:p>
            <a:r>
              <a:rPr lang="en-US" dirty="0" err="1" smtClean="0"/>
              <a:t>colour</a:t>
            </a:r>
            <a:r>
              <a:rPr lang="en-US" dirty="0" smtClean="0"/>
              <a:t>, paint = </a:t>
            </a:r>
            <a:endParaRPr lang="sr-Latn-CS" dirty="0" smtClean="0"/>
          </a:p>
          <a:p>
            <a:r>
              <a:rPr lang="en-GB" dirty="0" smtClean="0"/>
              <a:t>wanted = </a:t>
            </a:r>
          </a:p>
          <a:p>
            <a:r>
              <a:rPr lang="en-GB" b="1" dirty="0" smtClean="0"/>
              <a:t>quite</a:t>
            </a:r>
            <a:r>
              <a:rPr lang="en-GB" dirty="0" smtClean="0"/>
              <a:t> =</a:t>
            </a:r>
          </a:p>
          <a:p>
            <a:r>
              <a:rPr lang="en-GB" dirty="0" smtClean="0"/>
              <a:t>because =</a:t>
            </a:r>
            <a:endParaRPr lang="sr-Latn-C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 the words in the text which have </a:t>
            </a:r>
            <a:r>
              <a:rPr lang="en-US" b="1" dirty="0" smtClean="0"/>
              <a:t>the same meaning</a:t>
            </a:r>
            <a:r>
              <a:rPr lang="en-US" dirty="0" smtClean="0"/>
              <a:t> as the words given.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characteristics = properties </a:t>
            </a:r>
            <a:endParaRPr lang="sr-Latn-CS" dirty="0" smtClean="0"/>
          </a:p>
          <a:p>
            <a:r>
              <a:rPr lang="en-US" dirty="0" smtClean="0"/>
              <a:t>be different = </a:t>
            </a:r>
            <a:r>
              <a:rPr lang="en-US" dirty="0" smtClean="0"/>
              <a:t>differ</a:t>
            </a:r>
            <a:r>
              <a:rPr lang="en-US" dirty="0" smtClean="0"/>
              <a:t> </a:t>
            </a:r>
            <a:endParaRPr lang="sr-Latn-CS" dirty="0" smtClean="0"/>
          </a:p>
          <a:p>
            <a:r>
              <a:rPr lang="en-US" dirty="0" smtClean="0"/>
              <a:t>usually = commonly </a:t>
            </a:r>
            <a:endParaRPr lang="sr-Latn-CS" dirty="0" smtClean="0"/>
          </a:p>
          <a:p>
            <a:r>
              <a:rPr lang="en-US" dirty="0" smtClean="0"/>
              <a:t>form = shape </a:t>
            </a:r>
            <a:endParaRPr lang="sr-Latn-CS" dirty="0" smtClean="0"/>
          </a:p>
          <a:p>
            <a:r>
              <a:rPr lang="en-US" dirty="0" smtClean="0"/>
              <a:t>think = consider </a:t>
            </a:r>
            <a:endParaRPr lang="sr-Latn-CS" dirty="0" smtClean="0"/>
          </a:p>
          <a:p>
            <a:r>
              <a:rPr lang="en-US" dirty="0" smtClean="0"/>
              <a:t>long-lasting = durable </a:t>
            </a:r>
            <a:endParaRPr lang="sr-Latn-CS" dirty="0" smtClean="0"/>
          </a:p>
          <a:p>
            <a:r>
              <a:rPr lang="en-US" dirty="0" smtClean="0"/>
              <a:t>water-resistant = waterproof </a:t>
            </a:r>
            <a:endParaRPr lang="sr-Latn-CS" dirty="0" smtClean="0"/>
          </a:p>
          <a:p>
            <a:r>
              <a:rPr lang="en-US" dirty="0" err="1" smtClean="0"/>
              <a:t>colour</a:t>
            </a:r>
            <a:r>
              <a:rPr lang="en-US" dirty="0" smtClean="0"/>
              <a:t>, paint = dye </a:t>
            </a:r>
            <a:endParaRPr lang="sr-Latn-CS" dirty="0" smtClean="0"/>
          </a:p>
          <a:p>
            <a:r>
              <a:rPr lang="en-GB" dirty="0" smtClean="0"/>
              <a:t>wanted = desired</a:t>
            </a:r>
          </a:p>
          <a:p>
            <a:r>
              <a:rPr lang="en-GB" dirty="0" smtClean="0"/>
              <a:t>quite = fairly</a:t>
            </a:r>
          </a:p>
          <a:p>
            <a:r>
              <a:rPr lang="en-GB" dirty="0" smtClean="0"/>
              <a:t>because = as   </a:t>
            </a:r>
            <a:endParaRPr lang="sr-Latn-C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the </a:t>
            </a:r>
            <a:r>
              <a:rPr lang="en-US" b="1" dirty="0" smtClean="0"/>
              <a:t>opposites</a:t>
            </a:r>
            <a:r>
              <a:rPr lang="en-US" dirty="0" smtClean="0"/>
              <a:t>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pull = </a:t>
            </a:r>
            <a:endParaRPr lang="sr-Latn-CS" dirty="0" smtClean="0"/>
          </a:p>
          <a:p>
            <a:r>
              <a:rPr lang="en-US" dirty="0" smtClean="0"/>
              <a:t>suitable =  </a:t>
            </a:r>
            <a:endParaRPr lang="sr-Latn-CS" dirty="0" smtClean="0"/>
          </a:p>
          <a:p>
            <a:r>
              <a:rPr lang="en-GB" dirty="0" smtClean="0"/>
              <a:t>flexible =  </a:t>
            </a:r>
            <a:endParaRPr lang="sr-Latn-CS" dirty="0" smtClean="0"/>
          </a:p>
          <a:p>
            <a:r>
              <a:rPr lang="en-US" dirty="0" smtClean="0"/>
              <a:t>hard =  </a:t>
            </a:r>
            <a:endParaRPr lang="sr-Latn-CS" dirty="0" smtClean="0"/>
          </a:p>
          <a:p>
            <a:r>
              <a:rPr lang="en-US" dirty="0" smtClean="0"/>
              <a:t>heavy = </a:t>
            </a:r>
          </a:p>
          <a:p>
            <a:r>
              <a:rPr lang="en-US" dirty="0" smtClean="0"/>
              <a:t>attractive =    </a:t>
            </a:r>
          </a:p>
          <a:p>
            <a:r>
              <a:rPr lang="en-US" dirty="0" smtClean="0"/>
              <a:t>hard-wearing =   </a:t>
            </a:r>
            <a:endParaRPr lang="sr-Latn-CS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the </a:t>
            </a:r>
            <a:r>
              <a:rPr lang="en-US" b="1" dirty="0" smtClean="0"/>
              <a:t>opposites</a:t>
            </a:r>
            <a:r>
              <a:rPr lang="en-US" dirty="0" smtClean="0"/>
              <a:t>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pull = push </a:t>
            </a:r>
            <a:endParaRPr lang="sr-Latn-CS" dirty="0" smtClean="0"/>
          </a:p>
          <a:p>
            <a:r>
              <a:rPr lang="en-US" dirty="0" smtClean="0"/>
              <a:t>suitable = unsuitable </a:t>
            </a:r>
            <a:endParaRPr lang="sr-Latn-CS" dirty="0" smtClean="0"/>
          </a:p>
          <a:p>
            <a:r>
              <a:rPr lang="en-GB" dirty="0" smtClean="0"/>
              <a:t>flexible = stiff, inflexible </a:t>
            </a:r>
            <a:endParaRPr lang="sr-Latn-CS" dirty="0" smtClean="0"/>
          </a:p>
          <a:p>
            <a:r>
              <a:rPr lang="en-US" dirty="0" smtClean="0"/>
              <a:t>hard = soft </a:t>
            </a:r>
            <a:endParaRPr lang="sr-Latn-CS" dirty="0" smtClean="0"/>
          </a:p>
          <a:p>
            <a:r>
              <a:rPr lang="en-US" dirty="0" smtClean="0"/>
              <a:t>heavy = light </a:t>
            </a:r>
          </a:p>
          <a:p>
            <a:r>
              <a:rPr lang="en-US" dirty="0" smtClean="0"/>
              <a:t>attractive = unattractive   </a:t>
            </a:r>
          </a:p>
          <a:p>
            <a:r>
              <a:rPr lang="en-US" dirty="0" smtClean="0"/>
              <a:t>hard-wearing = durable  </a:t>
            </a:r>
            <a:endParaRPr lang="sr-Latn-CS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Complete the sentences from the text using the right preposition.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suitability of a material to a particular job depends __ its properties.</a:t>
            </a:r>
            <a:endParaRPr lang="sr-Latn-CS" dirty="0" smtClean="0"/>
          </a:p>
          <a:p>
            <a:r>
              <a:rPr lang="en-GB" dirty="0" smtClean="0"/>
              <a:t>Solid materials can differ __ one or more of the following ways:</a:t>
            </a:r>
            <a:endParaRPr lang="sr-Latn-CS" dirty="0" smtClean="0"/>
          </a:p>
          <a:p>
            <a:r>
              <a:rPr lang="en-GB" dirty="0" smtClean="0"/>
              <a:t>Leather is waterproof and flexible; it can also be dyed __ a range of colours.</a:t>
            </a:r>
            <a:endParaRPr lang="sr-Latn-CS" dirty="0" smtClean="0"/>
          </a:p>
          <a:p>
            <a:pPr lvl="0"/>
            <a:r>
              <a:rPr lang="en-GB" dirty="0" smtClean="0"/>
              <a:t>Rubber is also waterproof and flexible; it is very hard-wearing, and will not slip easily when __ contact with flooring materials.</a:t>
            </a:r>
            <a:endParaRPr lang="sr-Latn-CS" dirty="0" smtClean="0"/>
          </a:p>
          <a:p>
            <a:r>
              <a:rPr lang="en-GB" dirty="0" smtClean="0"/>
              <a:t>Shoes made with leather uppers and rubber soles can carry __ their job effectively and are durable, which means they last a long time before wearing__.</a:t>
            </a:r>
            <a:endParaRPr lang="sr-Latn-CS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Complete the sentences from the text using the right preposition.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suitability of a material to a particular job depends </a:t>
            </a:r>
            <a:r>
              <a:rPr lang="en-GB" b="1" u="sng" dirty="0" smtClean="0"/>
              <a:t>on</a:t>
            </a:r>
            <a:r>
              <a:rPr lang="en-GB" dirty="0" smtClean="0"/>
              <a:t> its properties.</a:t>
            </a:r>
            <a:endParaRPr lang="sr-Latn-CS" dirty="0" smtClean="0"/>
          </a:p>
          <a:p>
            <a:r>
              <a:rPr lang="en-GB" dirty="0" smtClean="0"/>
              <a:t>Solid materials can differ </a:t>
            </a:r>
            <a:r>
              <a:rPr lang="en-GB" b="1" u="sng" dirty="0" smtClean="0"/>
              <a:t>in</a:t>
            </a:r>
            <a:r>
              <a:rPr lang="en-GB" dirty="0" smtClean="0"/>
              <a:t> one or more of the following ways:</a:t>
            </a:r>
            <a:endParaRPr lang="sr-Latn-CS" dirty="0" smtClean="0"/>
          </a:p>
          <a:p>
            <a:r>
              <a:rPr lang="en-GB" dirty="0" smtClean="0"/>
              <a:t>Leather is waterproof and flexible; it can also be dyed </a:t>
            </a:r>
            <a:r>
              <a:rPr lang="en-GB" b="1" u="sng" dirty="0" smtClean="0"/>
              <a:t>in</a:t>
            </a:r>
            <a:r>
              <a:rPr lang="en-GB" dirty="0" smtClean="0"/>
              <a:t> a range of colours.</a:t>
            </a:r>
            <a:endParaRPr lang="sr-Latn-CS" dirty="0" smtClean="0"/>
          </a:p>
          <a:p>
            <a:pPr lvl="0"/>
            <a:r>
              <a:rPr lang="en-GB" dirty="0" smtClean="0"/>
              <a:t>Rubber is also waterproof and flexible; it is very hard-wearing, and will not slip easily when </a:t>
            </a:r>
            <a:r>
              <a:rPr lang="en-GB" b="1" u="sng" dirty="0" smtClean="0"/>
              <a:t>in</a:t>
            </a:r>
            <a:r>
              <a:rPr lang="en-GB" dirty="0" smtClean="0"/>
              <a:t> contact with flooring materials.</a:t>
            </a:r>
            <a:endParaRPr lang="sr-Latn-CS" dirty="0" smtClean="0"/>
          </a:p>
          <a:p>
            <a:r>
              <a:rPr lang="en-GB" dirty="0" smtClean="0"/>
              <a:t>Shoes made with leather uppers and rubber soles can carry </a:t>
            </a:r>
            <a:r>
              <a:rPr lang="en-GB" b="1" u="sng" dirty="0" smtClean="0"/>
              <a:t>out</a:t>
            </a:r>
            <a:r>
              <a:rPr lang="en-GB" dirty="0" smtClean="0"/>
              <a:t> their job effectively and are durable, which means they last a long time before wearing </a:t>
            </a:r>
            <a:r>
              <a:rPr lang="en-GB" b="1" u="sng" dirty="0" smtClean="0"/>
              <a:t>out</a:t>
            </a:r>
            <a:r>
              <a:rPr lang="en-GB" dirty="0" smtClean="0"/>
              <a:t>.</a:t>
            </a:r>
            <a:endParaRPr lang="sr-Latn-CS" dirty="0" smtClean="0"/>
          </a:p>
          <a:p>
            <a:endParaRPr lang="sr-Latn-C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Remember: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4582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depend </a:t>
            </a:r>
            <a:r>
              <a:rPr lang="en-US" b="1" dirty="0" smtClean="0"/>
              <a:t>on </a:t>
            </a:r>
            <a:r>
              <a:rPr lang="en-US" dirty="0" smtClean="0"/>
              <a:t>= </a:t>
            </a:r>
            <a:r>
              <a:rPr lang="en-US" dirty="0" err="1" smtClean="0"/>
              <a:t>zavisiti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in</a:t>
            </a:r>
            <a:r>
              <a:rPr lang="en-US" dirty="0" smtClean="0"/>
              <a:t> this/that way =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/</a:t>
            </a:r>
            <a:r>
              <a:rPr lang="en-US" dirty="0" err="1" smtClean="0"/>
              <a:t>onaj</a:t>
            </a:r>
            <a:r>
              <a:rPr lang="en-US" dirty="0" smtClean="0"/>
              <a:t> </a:t>
            </a:r>
            <a:r>
              <a:rPr lang="en-US" dirty="0" err="1" smtClean="0"/>
              <a:t>nacin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carry </a:t>
            </a:r>
            <a:r>
              <a:rPr lang="en-US" b="1" dirty="0" smtClean="0"/>
              <a:t>out</a:t>
            </a:r>
            <a:r>
              <a:rPr lang="en-US" dirty="0" smtClean="0"/>
              <a:t> = do, perform (</a:t>
            </a:r>
            <a:r>
              <a:rPr lang="en-US" dirty="0" err="1" smtClean="0"/>
              <a:t>obaviti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sr-Latn-CS" sz="2400" i="1" dirty="0" smtClean="0"/>
              <a:t>carry out </a:t>
            </a:r>
            <a:r>
              <a:rPr lang="sr-Latn-CS" sz="2400" dirty="0" smtClean="0"/>
              <a:t>instructions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The leaves of plants are designed to </a:t>
            </a:r>
            <a:r>
              <a:rPr lang="en-US" sz="2400" i="1" dirty="0" smtClean="0"/>
              <a:t>carry out</a:t>
            </a:r>
            <a:r>
              <a:rPr lang="en-US" sz="2400" dirty="0" smtClean="0"/>
              <a:t>  photosynthesis.</a:t>
            </a:r>
          </a:p>
          <a:p>
            <a:pPr>
              <a:buNone/>
            </a:pPr>
            <a:r>
              <a:rPr lang="en-US" sz="2400" dirty="0" smtClean="0"/>
              <a:t>    </a:t>
            </a:r>
            <a:r>
              <a:rPr lang="sr-Latn-CS" sz="2400" i="1" dirty="0" smtClean="0"/>
              <a:t>carry out </a:t>
            </a:r>
            <a:r>
              <a:rPr lang="sr-Latn-CS" sz="2400" dirty="0" smtClean="0"/>
              <a:t>interviews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</a:t>
            </a:r>
            <a:r>
              <a:rPr lang="sr-Latn-CS" sz="2400" i="1" dirty="0" smtClean="0"/>
              <a:t>carry out </a:t>
            </a:r>
            <a:r>
              <a:rPr lang="en-US" sz="2400" i="1" dirty="0" smtClean="0"/>
              <a:t>re</a:t>
            </a:r>
            <a:r>
              <a:rPr lang="sr-Latn-CS" sz="2400" dirty="0" smtClean="0"/>
              <a:t>search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</a:t>
            </a:r>
            <a:r>
              <a:rPr lang="sr-Latn-CS" sz="2400" dirty="0" smtClean="0"/>
              <a:t>carry out tests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Therefore, in cells that have no </a:t>
            </a:r>
            <a:r>
              <a:rPr lang="en-US" sz="2400" dirty="0" err="1" smtClean="0"/>
              <a:t>mtDNA</a:t>
            </a:r>
            <a:r>
              <a:rPr lang="en-US" sz="2400" dirty="0" smtClean="0"/>
              <a:t> (termed cells), the electron-transport chain cannot function and the cells cannot carry out oxidative </a:t>
            </a:r>
            <a:r>
              <a:rPr lang="en-US" sz="2400" dirty="0" err="1" smtClean="0"/>
              <a:t>phosphorylation</a:t>
            </a:r>
            <a:r>
              <a:rPr lang="en-US" sz="2400" dirty="0" smtClean="0"/>
              <a:t>. </a:t>
            </a:r>
          </a:p>
          <a:p>
            <a:r>
              <a:rPr lang="en-US" dirty="0" smtClean="0"/>
              <a:t>wear </a:t>
            </a:r>
            <a:r>
              <a:rPr lang="en-US" b="1" dirty="0" smtClean="0"/>
              <a:t>out</a:t>
            </a:r>
            <a:r>
              <a:rPr lang="en-US" dirty="0" smtClean="0"/>
              <a:t> = </a:t>
            </a:r>
            <a:r>
              <a:rPr lang="en-US" dirty="0" err="1" smtClean="0"/>
              <a:t>pohabati</a:t>
            </a:r>
            <a:r>
              <a:rPr lang="en-US" dirty="0" smtClean="0"/>
              <a:t>, </a:t>
            </a:r>
            <a:r>
              <a:rPr lang="en-US" dirty="0" err="1" smtClean="0"/>
              <a:t>istrositi</a:t>
            </a:r>
            <a:r>
              <a:rPr lang="en-US" dirty="0" smtClean="0"/>
              <a:t> (</a:t>
            </a:r>
            <a:r>
              <a:rPr lang="en-US" dirty="0" err="1" smtClean="0"/>
              <a:t>materijal</a:t>
            </a:r>
            <a:r>
              <a:rPr lang="en-US" dirty="0" smtClean="0"/>
              <a:t>) </a:t>
            </a:r>
          </a:p>
          <a:p>
            <a:pPr>
              <a:buNone/>
            </a:pPr>
            <a:endParaRPr lang="sr-Latn-CS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45</TotalTime>
  <Words>709</Words>
  <Application>Microsoft Office PowerPoint</Application>
  <PresentationFormat>On-screen Show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Median</vt:lpstr>
      <vt:lpstr>Properties of materials</vt:lpstr>
      <vt:lpstr>Think of as many different materials as you can in two minutes.</vt:lpstr>
      <vt:lpstr>Find the words in the text which have the same meaning as the words given.</vt:lpstr>
      <vt:lpstr>Find the words in the text which have the same meaning as the words given.</vt:lpstr>
      <vt:lpstr>Write the opposites.</vt:lpstr>
      <vt:lpstr>Write the opposites.</vt:lpstr>
      <vt:lpstr>Complete the sentences from the text using the right preposition.</vt:lpstr>
      <vt:lpstr>Complete the sentences from the text using the right preposition.</vt:lpstr>
      <vt:lpstr>Remember:</vt:lpstr>
      <vt:lpstr>Wordbuilding</vt:lpstr>
      <vt:lpstr>Wordbuilding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materials</dc:title>
  <dc:creator/>
  <cp:lastModifiedBy>Studenti</cp:lastModifiedBy>
  <cp:revision>11</cp:revision>
  <dcterms:created xsi:type="dcterms:W3CDTF">2006-08-16T00:00:00Z</dcterms:created>
  <dcterms:modified xsi:type="dcterms:W3CDTF">2011-03-17T12:01:58Z</dcterms:modified>
</cp:coreProperties>
</file>