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State and activity verbs</a:t>
            </a:r>
            <a:endParaRPr lang="sr-Latn-C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C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 smtClean="0"/>
              <a:t>Now , I </a:t>
            </a:r>
            <a:r>
              <a:rPr lang="en-US" sz="3200" dirty="0" smtClean="0">
                <a:solidFill>
                  <a:srgbClr val="FF0000"/>
                </a:solidFill>
              </a:rPr>
              <a:t>know</a:t>
            </a:r>
            <a:r>
              <a:rPr lang="en-US" sz="3200" dirty="0" smtClean="0"/>
              <a:t> the answer.</a:t>
            </a:r>
            <a:endParaRPr lang="en-US" dirty="0"/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sz="2800" smtClean="0"/>
              <a:t>What’s the tense?</a:t>
            </a:r>
          </a:p>
          <a:p>
            <a:r>
              <a:rPr lang="en-US" sz="2800" smtClean="0"/>
              <a:t>When is it happening?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There are two kinds of verbs in English:</a:t>
            </a:r>
            <a:endParaRPr lang="sr-Latn-CS" dirty="0"/>
          </a:p>
        </p:txBody>
      </p:sp>
      <p:sp>
        <p:nvSpPr>
          <p:cNvPr id="13315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Activity verbs </a:t>
            </a:r>
            <a:r>
              <a:rPr lang="en-US" dirty="0" smtClean="0"/>
              <a:t>– describe activities and they can be used in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simple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continuous</a:t>
            </a:r>
            <a:r>
              <a:rPr lang="en-US" dirty="0" smtClean="0"/>
              <a:t> tenses.</a:t>
            </a:r>
          </a:p>
          <a:p>
            <a:pPr marL="457200" indent="-45720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marL="457200" indent="-45720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en-US" dirty="0" smtClean="0"/>
              <a:t>walk , talk, eat, drink…</a:t>
            </a:r>
          </a:p>
        </p:txBody>
      </p:sp>
      <p:sp>
        <p:nvSpPr>
          <p:cNvPr id="13316" name="Content Placeholder 4"/>
          <p:cNvSpPr>
            <a:spLocks noGrp="1"/>
          </p:cNvSpPr>
          <p:nvPr>
            <p:ph sz="quarter" idx="2"/>
          </p:nvPr>
        </p:nvSpPr>
        <p:spPr>
          <a:xfrm>
            <a:off x="4270375" y="1600200"/>
            <a:ext cx="3657600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State verbs </a:t>
            </a:r>
            <a:r>
              <a:rPr lang="en-US" dirty="0" smtClean="0"/>
              <a:t>– describe states and can only be used in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simple</a:t>
            </a:r>
            <a:r>
              <a:rPr lang="en-US" dirty="0" smtClean="0"/>
              <a:t> tenses. They can’t be used in continuous tenses.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hate, understand, want…</a:t>
            </a:r>
            <a:endParaRPr lang="sr-Latn-C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State verbs:</a:t>
            </a:r>
            <a:endParaRPr lang="sr-Latn-CS" dirty="0"/>
          </a:p>
        </p:txBody>
      </p:sp>
      <p:sp>
        <p:nvSpPr>
          <p:cNvPr id="16387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b="1" smtClean="0"/>
              <a:t>Verbs related to activities of the mind: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admit, agree, believe, know, mean, prefer, realise, remember, think, understand, want </a:t>
            </a:r>
          </a:p>
          <a:p>
            <a:pPr eaLnBrk="1" hangingPunct="1"/>
            <a:r>
              <a:rPr lang="en-US" b="1" smtClean="0"/>
              <a:t>Verbs related to emotions: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adore, care, like, dislike, love, hate, hope</a:t>
            </a:r>
          </a:p>
          <a:p>
            <a:pPr eaLnBrk="1" hangingPunct="1"/>
            <a:r>
              <a:rPr lang="en-US" b="1" smtClean="0"/>
              <a:t>Having or being: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appear, be, belong, contain, have, include, need, seem, possess, own</a:t>
            </a:r>
          </a:p>
          <a:p>
            <a:pPr eaLnBrk="1" hangingPunct="1"/>
            <a:r>
              <a:rPr lang="en-US" b="1" smtClean="0"/>
              <a:t>Verbs related to senses</a:t>
            </a:r>
            <a:r>
              <a:rPr lang="en-US" smtClean="0"/>
              <a:t>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feel, hear, look, see, smell, sound, taste…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Some state verbs can also refer to an activity. In this meaning they can be used in a continuous tense.  </a:t>
            </a:r>
            <a:endParaRPr lang="sr-Latn-CS" sz="2400" dirty="0"/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686800" cy="4873625"/>
          </a:xfrm>
        </p:spPr>
        <p:txBody>
          <a:bodyPr/>
          <a:lstStyle/>
          <a:p>
            <a:pPr eaLnBrk="1" hangingPunct="1"/>
            <a:r>
              <a:rPr lang="en-US" b="1" smtClean="0"/>
              <a:t>HAVE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We have a second-hand car. (have = possess &gt; state)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We are having some tea. (have = drink &gt; activity)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r>
              <a:rPr lang="en-US" b="1" smtClean="0"/>
              <a:t>THINK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smtClean="0"/>
              <a:t>    </a:t>
            </a:r>
            <a:r>
              <a:rPr lang="en-US" smtClean="0"/>
              <a:t>I think it’s a great idea. (think = believe &gt; state)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I’m thinking about my exam. (think = consider &gt; activity) </a:t>
            </a:r>
            <a:endParaRPr lang="sr-Latn-C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Verbs related to senses are followed by </a:t>
            </a:r>
            <a:r>
              <a:rPr lang="en-US" b="1" dirty="0" smtClean="0"/>
              <a:t>adjectives</a:t>
            </a:r>
            <a:r>
              <a:rPr lang="en-US" dirty="0" smtClean="0"/>
              <a:t>, not </a:t>
            </a:r>
            <a:r>
              <a:rPr lang="en-US" b="1" dirty="0" smtClean="0"/>
              <a:t>adverbs</a:t>
            </a:r>
            <a:r>
              <a:rPr lang="en-US" dirty="0" smtClean="0"/>
              <a:t>.</a:t>
            </a:r>
            <a:endParaRPr lang="sr-Latn-CS" dirty="0"/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dirty="0" smtClean="0"/>
              <a:t>The coffee </a:t>
            </a:r>
            <a:r>
              <a:rPr lang="en-US" b="1" dirty="0" smtClean="0"/>
              <a:t>smells great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smtClean="0"/>
              <a:t>You </a:t>
            </a:r>
            <a:r>
              <a:rPr lang="en-US" b="1" dirty="0" smtClean="0"/>
              <a:t>look nice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smtClean="0"/>
              <a:t>That soup </a:t>
            </a:r>
            <a:r>
              <a:rPr lang="en-US" b="1" dirty="0" smtClean="0"/>
              <a:t>tastes awful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smtClean="0"/>
              <a:t>Their new song </a:t>
            </a:r>
            <a:r>
              <a:rPr lang="en-US" b="1" dirty="0" smtClean="0"/>
              <a:t>sounds fantastic</a:t>
            </a:r>
            <a:r>
              <a:rPr lang="en-US" dirty="0" smtClean="0"/>
              <a:t>.</a:t>
            </a:r>
            <a:endParaRPr lang="sr-Latn-C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</TotalTime>
  <Words>286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State and activity verbs</vt:lpstr>
      <vt:lpstr>Now , I know the answer.</vt:lpstr>
      <vt:lpstr>There are two kinds of verbs in English:</vt:lpstr>
      <vt:lpstr>State verbs:</vt:lpstr>
      <vt:lpstr>Some state verbs can also refer to an activity. In this meaning they can be used in a continuous tense.  </vt:lpstr>
      <vt:lpstr>Verbs related to senses are followed by adjectives, not adverbs.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and activity verbs</dc:title>
  <dc:creator/>
  <cp:lastModifiedBy>Korisnik</cp:lastModifiedBy>
  <cp:revision>1</cp:revision>
  <dcterms:created xsi:type="dcterms:W3CDTF">2006-08-16T00:00:00Z</dcterms:created>
  <dcterms:modified xsi:type="dcterms:W3CDTF">2011-03-07T11:46:49Z</dcterms:modified>
</cp:coreProperties>
</file>