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9" r:id="rId5"/>
    <p:sldId id="266" r:id="rId6"/>
    <p:sldId id="267" r:id="rId7"/>
    <p:sldId id="26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05.5.2011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05.5.2011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05.5.2011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05.5.2011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05.5.2011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05.5.2011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05.5.2011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05.5.2011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05.5.2011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05.5.2011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05.5.2011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05.5.2011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Learning</a:t>
            </a:r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Aims: </a:t>
            </a:r>
          </a:p>
          <a:p>
            <a:pPr marL="342900" indent="-342900">
              <a:buAutoNum type="arabicPeriod"/>
            </a:pPr>
            <a:r>
              <a:rPr lang="en-US" dirty="0" smtClean="0"/>
              <a:t>pronouns: my/mine, your/yours, etc. &amp; myself, yourself</a:t>
            </a:r>
          </a:p>
          <a:p>
            <a:pPr marL="342900" indent="-342900">
              <a:buAutoNum type="arabicPeriod"/>
            </a:pPr>
            <a:r>
              <a:rPr lang="en-US" dirty="0" smtClean="0"/>
              <a:t>to learn multi-part verbs used to talk about learning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Possessive adjectives and pronouns 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We use possessive adjectives in front of nouns.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 forgot to bring </a:t>
            </a:r>
            <a:r>
              <a:rPr lang="en-US" dirty="0" smtClean="0">
                <a:solidFill>
                  <a:srgbClr val="FF0000"/>
                </a:solidFill>
              </a:rPr>
              <a:t>my</a:t>
            </a:r>
            <a:r>
              <a:rPr lang="en-US" dirty="0" smtClean="0"/>
              <a:t> dictionary.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We use possessive pronouns without nouns.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You can use </a:t>
            </a:r>
            <a:r>
              <a:rPr lang="en-US" dirty="0" smtClean="0">
                <a:solidFill>
                  <a:srgbClr val="FF0000"/>
                </a:solidFill>
              </a:rPr>
              <a:t>mine</a:t>
            </a:r>
            <a:r>
              <a:rPr lang="en-US" dirty="0" smtClean="0"/>
              <a:t>.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Reflexive pronouns</a:t>
            </a:r>
            <a:endParaRPr lang="sr-Latn-C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 – myself</a:t>
            </a:r>
          </a:p>
          <a:p>
            <a:r>
              <a:rPr lang="en-US" dirty="0" smtClean="0"/>
              <a:t>you – yourself</a:t>
            </a:r>
          </a:p>
          <a:p>
            <a:r>
              <a:rPr lang="en-US" dirty="0" smtClean="0"/>
              <a:t>he – himself</a:t>
            </a:r>
          </a:p>
          <a:p>
            <a:r>
              <a:rPr lang="en-US" dirty="0" smtClean="0"/>
              <a:t>she – herself </a:t>
            </a:r>
          </a:p>
          <a:p>
            <a:r>
              <a:rPr lang="en-US" dirty="0" smtClean="0"/>
              <a:t>it – itself </a:t>
            </a:r>
            <a:endParaRPr lang="sr-Latn-C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we – ourselves</a:t>
            </a:r>
          </a:p>
          <a:p>
            <a:r>
              <a:rPr lang="en-US" dirty="0" smtClean="0"/>
              <a:t>you – yourselves </a:t>
            </a:r>
          </a:p>
          <a:p>
            <a:r>
              <a:rPr lang="en-US" dirty="0" smtClean="0"/>
              <a:t>they – themselves 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Reflexive pronouns are used when:</a:t>
            </a:r>
          </a:p>
          <a:p>
            <a:pPr marL="457200" indent="-457200"/>
            <a:r>
              <a:rPr lang="en-US" dirty="0" smtClean="0"/>
              <a:t>the subject and object of the sentence are the same.</a:t>
            </a:r>
          </a:p>
          <a:p>
            <a:pPr marL="457200" indent="-457200">
              <a:buNone/>
            </a:pPr>
            <a:r>
              <a:rPr lang="en-US" dirty="0" smtClean="0"/>
              <a:t>I think they enjoyed themselves at the party.</a:t>
            </a:r>
          </a:p>
          <a:p>
            <a:pPr marL="457200" indent="-457200">
              <a:buNone/>
            </a:pPr>
            <a:endParaRPr lang="en-US" dirty="0" smtClean="0"/>
          </a:p>
          <a:p>
            <a:pPr marL="457200" indent="-457200"/>
            <a:r>
              <a:rPr lang="en-US" dirty="0" smtClean="0"/>
              <a:t>we want to say ‘with no one’s help or company’.</a:t>
            </a:r>
          </a:p>
          <a:p>
            <a:pPr marL="457200" indent="-457200">
              <a:buNone/>
            </a:pPr>
            <a:r>
              <a:rPr lang="en-US" dirty="0" smtClean="0"/>
              <a:t>He wrote the essay himself.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p.77, ex.8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53400" cy="487362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Catch up with = </a:t>
            </a:r>
            <a:r>
              <a:rPr lang="en-US" dirty="0" err="1" smtClean="0"/>
              <a:t>stici</a:t>
            </a:r>
            <a:r>
              <a:rPr lang="en-US" dirty="0" smtClean="0"/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Fall behind = </a:t>
            </a:r>
            <a:r>
              <a:rPr lang="en-US" dirty="0" err="1" smtClean="0"/>
              <a:t>zaostati</a:t>
            </a:r>
            <a:r>
              <a:rPr lang="en-US" dirty="0" smtClean="0"/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Get on with = </a:t>
            </a:r>
            <a:r>
              <a:rPr lang="en-US" dirty="0" err="1" smtClean="0"/>
              <a:t>slagati</a:t>
            </a:r>
            <a:r>
              <a:rPr lang="en-US" dirty="0" smtClean="0"/>
              <a:t> se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nekim</a:t>
            </a:r>
            <a:r>
              <a:rPr lang="en-US" dirty="0" smtClean="0"/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Get together = </a:t>
            </a:r>
            <a:r>
              <a:rPr lang="en-US" dirty="0" err="1" smtClean="0"/>
              <a:t>okupiti</a:t>
            </a:r>
            <a:r>
              <a:rPr lang="en-US" dirty="0" smtClean="0"/>
              <a:t> se , </a:t>
            </a:r>
            <a:r>
              <a:rPr lang="en-US" dirty="0" err="1" smtClean="0"/>
              <a:t>naci</a:t>
            </a:r>
            <a:r>
              <a:rPr lang="en-US" dirty="0" smtClean="0"/>
              <a:t> se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nekim</a:t>
            </a:r>
            <a:endParaRPr lang="en-US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Go on = </a:t>
            </a:r>
            <a:r>
              <a:rPr lang="en-US" dirty="0" err="1" smtClean="0"/>
              <a:t>nastaviti</a:t>
            </a:r>
            <a:r>
              <a:rPr lang="en-US" dirty="0" smtClean="0"/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Go over = </a:t>
            </a:r>
            <a:r>
              <a:rPr lang="en-US" dirty="0" err="1" smtClean="0"/>
              <a:t>proci</a:t>
            </a:r>
            <a:r>
              <a:rPr lang="en-US" dirty="0" smtClean="0"/>
              <a:t> </a:t>
            </a:r>
            <a:r>
              <a:rPr lang="en-US" dirty="0" err="1" smtClean="0"/>
              <a:t>kroz</a:t>
            </a:r>
            <a:r>
              <a:rPr lang="en-US" dirty="0" smtClean="0"/>
              <a:t> (</a:t>
            </a:r>
            <a:r>
              <a:rPr lang="en-US" dirty="0" err="1" smtClean="0"/>
              <a:t>npr</a:t>
            </a:r>
            <a:r>
              <a:rPr lang="en-US" dirty="0" smtClean="0"/>
              <a:t>. </a:t>
            </a:r>
            <a:r>
              <a:rPr lang="en-US" dirty="0" err="1" smtClean="0"/>
              <a:t>gradivo</a:t>
            </a:r>
            <a:r>
              <a:rPr lang="en-US" dirty="0" smtClean="0"/>
              <a:t>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Look up = </a:t>
            </a:r>
            <a:r>
              <a:rPr lang="en-US" dirty="0" err="1" smtClean="0"/>
              <a:t>pogledati</a:t>
            </a:r>
            <a:r>
              <a:rPr lang="en-US" dirty="0" smtClean="0"/>
              <a:t> </a:t>
            </a:r>
            <a:r>
              <a:rPr lang="en-US" dirty="0" err="1" smtClean="0"/>
              <a:t>nesto</a:t>
            </a:r>
            <a:r>
              <a:rPr lang="en-US" dirty="0" smtClean="0"/>
              <a:t> u </a:t>
            </a:r>
            <a:r>
              <a:rPr lang="en-US" dirty="0" err="1" smtClean="0"/>
              <a:t>recniku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u </a:t>
            </a:r>
            <a:r>
              <a:rPr lang="en-US" dirty="0" err="1" smtClean="0"/>
              <a:t>enciklopediji</a:t>
            </a:r>
            <a:endParaRPr lang="en-US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Put off = </a:t>
            </a:r>
            <a:r>
              <a:rPr lang="en-US" dirty="0" err="1" smtClean="0"/>
              <a:t>odlagati</a:t>
            </a:r>
            <a:r>
              <a:rPr lang="en-US" dirty="0" smtClean="0"/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Put on = </a:t>
            </a:r>
            <a:r>
              <a:rPr lang="en-US" dirty="0" err="1" smtClean="0"/>
              <a:t>igrati</a:t>
            </a:r>
            <a:r>
              <a:rPr lang="en-US" dirty="0" smtClean="0"/>
              <a:t> (</a:t>
            </a:r>
            <a:r>
              <a:rPr lang="en-US" dirty="0" err="1" smtClean="0"/>
              <a:t>predstavu</a:t>
            </a:r>
            <a:r>
              <a:rPr lang="en-US" dirty="0" smtClean="0"/>
              <a:t>), </a:t>
            </a:r>
            <a:r>
              <a:rPr lang="en-US" dirty="0" err="1" smtClean="0"/>
              <a:t>odrzati</a:t>
            </a:r>
            <a:r>
              <a:rPr lang="en-US" dirty="0" smtClean="0"/>
              <a:t> (</a:t>
            </a:r>
            <a:r>
              <a:rPr lang="en-US" dirty="0" err="1" smtClean="0"/>
              <a:t>koncert</a:t>
            </a:r>
            <a:r>
              <a:rPr lang="en-US" dirty="0" smtClean="0"/>
              <a:t>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Set up = </a:t>
            </a:r>
            <a:r>
              <a:rPr lang="en-US" dirty="0" err="1" smtClean="0"/>
              <a:t>organizovati</a:t>
            </a:r>
            <a:r>
              <a:rPr lang="en-US" dirty="0" smtClean="0"/>
              <a:t>, </a:t>
            </a:r>
            <a:r>
              <a:rPr lang="en-US" dirty="0" err="1" smtClean="0"/>
              <a:t>osnovati</a:t>
            </a:r>
            <a:r>
              <a:rPr lang="en-US" dirty="0" smtClean="0"/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Take up = </a:t>
            </a:r>
            <a:r>
              <a:rPr lang="en-US" dirty="0" err="1" smtClean="0"/>
              <a:t>poceti</a:t>
            </a:r>
            <a:r>
              <a:rPr lang="en-US" dirty="0" smtClean="0"/>
              <a:t> se </a:t>
            </a:r>
            <a:r>
              <a:rPr lang="en-US" dirty="0" err="1" smtClean="0"/>
              <a:t>baviti</a:t>
            </a:r>
            <a:r>
              <a:rPr lang="en-US" dirty="0" smtClean="0"/>
              <a:t> (</a:t>
            </a:r>
            <a:r>
              <a:rPr lang="en-US" dirty="0" err="1" smtClean="0"/>
              <a:t>sportom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hobijem</a:t>
            </a:r>
            <a:r>
              <a:rPr lang="en-US" dirty="0" smtClean="0"/>
              <a:t>)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Multi-part verbs – practice </a:t>
            </a:r>
            <a:endParaRPr lang="sr-Latn-CS" dirty="0"/>
          </a:p>
        </p:txBody>
      </p:sp>
      <p:sp>
        <p:nvSpPr>
          <p:cNvPr id="18435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05800" cy="4873625"/>
          </a:xfrm>
        </p:spPr>
        <p:txBody>
          <a:bodyPr/>
          <a:lstStyle/>
          <a:p>
            <a:r>
              <a:rPr lang="en-US" smtClean="0"/>
              <a:t>She keeps _________ going to the dentist.</a:t>
            </a:r>
          </a:p>
          <a:p>
            <a:r>
              <a:rPr lang="en-US" smtClean="0"/>
              <a:t>After missing a term he had to work hard to ______________ the others.</a:t>
            </a:r>
          </a:p>
          <a:p>
            <a:r>
              <a:rPr lang="en-US" u="sng" smtClean="0"/>
              <a:t>_________  </a:t>
            </a:r>
            <a:r>
              <a:rPr lang="en-US" smtClean="0"/>
              <a:t>your work carefully before you hand it in.</a:t>
            </a:r>
          </a:p>
          <a:p>
            <a:r>
              <a:rPr lang="en-US" smtClean="0"/>
              <a:t>The local drama club are __________“Macbeth” at the Playhouse.</a:t>
            </a:r>
          </a:p>
          <a:p>
            <a:r>
              <a:rPr lang="en-US" smtClean="0"/>
              <a:t>_________ the time of the next train in the timetable.</a:t>
            </a:r>
          </a:p>
          <a:p>
            <a:r>
              <a:rPr lang="en-US" smtClean="0"/>
              <a:t>France has ___________ Germany in coal production.</a:t>
            </a:r>
          </a:p>
          <a:p>
            <a:r>
              <a:rPr lang="en-US" smtClean="0"/>
              <a:t>After her early teaching career, she __________to become a doctor.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      we can use plural when we use collective nouns</a:t>
            </a:r>
          </a:p>
          <a:p>
            <a:endParaRPr lang="en-US" smtClean="0"/>
          </a:p>
          <a:p>
            <a:endParaRPr lang="sr-Latn-CS" smtClean="0"/>
          </a:p>
        </p:txBody>
      </p:sp>
      <p:sp>
        <p:nvSpPr>
          <p:cNvPr id="4" name="5-Point Star 3"/>
          <p:cNvSpPr/>
          <p:nvPr/>
        </p:nvSpPr>
        <p:spPr>
          <a:xfrm>
            <a:off x="762000" y="5943600"/>
            <a:ext cx="179388" cy="1793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</a:t>
            </a:r>
            <a:endParaRPr lang="sr-Latn-CS" dirty="0"/>
          </a:p>
        </p:txBody>
      </p:sp>
      <p:sp>
        <p:nvSpPr>
          <p:cNvPr id="5" name="5-Point Star 4"/>
          <p:cNvSpPr/>
          <p:nvPr/>
        </p:nvSpPr>
        <p:spPr>
          <a:xfrm>
            <a:off x="4267200" y="3352800"/>
            <a:ext cx="179388" cy="1793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Multi-part verbs – practice </a:t>
            </a:r>
            <a:endParaRPr lang="sr-Latn-CS" dirty="0"/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05800" cy="4873625"/>
          </a:xfrm>
        </p:spPr>
        <p:txBody>
          <a:bodyPr/>
          <a:lstStyle/>
          <a:p>
            <a:r>
              <a:rPr lang="en-US" smtClean="0"/>
              <a:t>She keeps </a:t>
            </a:r>
            <a:r>
              <a:rPr lang="en-US" u="sng" smtClean="0"/>
              <a:t>putting off</a:t>
            </a:r>
            <a:r>
              <a:rPr lang="en-US" smtClean="0"/>
              <a:t> going to the dentist.</a:t>
            </a:r>
          </a:p>
          <a:p>
            <a:r>
              <a:rPr lang="en-US" smtClean="0"/>
              <a:t>After missing a term he had to work hard to </a:t>
            </a:r>
            <a:r>
              <a:rPr lang="en-US" u="sng" smtClean="0"/>
              <a:t>catch up with </a:t>
            </a:r>
            <a:r>
              <a:rPr lang="en-US" smtClean="0"/>
              <a:t>the others.</a:t>
            </a:r>
          </a:p>
          <a:p>
            <a:r>
              <a:rPr lang="en-US" u="sng" smtClean="0"/>
              <a:t>Go over </a:t>
            </a:r>
            <a:r>
              <a:rPr lang="en-US" smtClean="0"/>
              <a:t>your work carefully before you hand it in.</a:t>
            </a:r>
          </a:p>
          <a:p>
            <a:r>
              <a:rPr lang="en-US" smtClean="0"/>
              <a:t>The local drama club are </a:t>
            </a:r>
            <a:r>
              <a:rPr lang="en-US" u="sng" smtClean="0"/>
              <a:t>putting on </a:t>
            </a:r>
            <a:r>
              <a:rPr lang="en-US" smtClean="0"/>
              <a:t>“Macbeth” at the Playhouse.</a:t>
            </a:r>
          </a:p>
          <a:p>
            <a:r>
              <a:rPr lang="en-US" u="sng" smtClean="0"/>
              <a:t>Look up</a:t>
            </a:r>
            <a:r>
              <a:rPr lang="en-US" smtClean="0"/>
              <a:t> the time of the next train in the timetable.</a:t>
            </a:r>
          </a:p>
          <a:p>
            <a:r>
              <a:rPr lang="en-US" smtClean="0"/>
              <a:t>France has </a:t>
            </a:r>
            <a:r>
              <a:rPr lang="en-US" u="sng" smtClean="0"/>
              <a:t>fallen behind </a:t>
            </a:r>
            <a:r>
              <a:rPr lang="en-US" smtClean="0"/>
              <a:t>Germany in coal production.</a:t>
            </a:r>
          </a:p>
          <a:p>
            <a:r>
              <a:rPr lang="en-US" smtClean="0"/>
              <a:t>After her early teaching career, she </a:t>
            </a:r>
            <a:r>
              <a:rPr lang="en-US" u="sng" smtClean="0"/>
              <a:t>went on </a:t>
            </a:r>
            <a:r>
              <a:rPr lang="en-US" smtClean="0"/>
              <a:t>to become a doctor.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      we can use plural when we use collective nouns</a:t>
            </a:r>
          </a:p>
          <a:p>
            <a:endParaRPr lang="en-US" smtClean="0"/>
          </a:p>
          <a:p>
            <a:endParaRPr lang="sr-Latn-CS" smtClean="0"/>
          </a:p>
        </p:txBody>
      </p:sp>
      <p:sp>
        <p:nvSpPr>
          <p:cNvPr id="4" name="5-Point Star 3"/>
          <p:cNvSpPr/>
          <p:nvPr/>
        </p:nvSpPr>
        <p:spPr>
          <a:xfrm>
            <a:off x="762000" y="5943600"/>
            <a:ext cx="179388" cy="1793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</a:t>
            </a:r>
            <a:endParaRPr lang="sr-Latn-CS" dirty="0"/>
          </a:p>
        </p:txBody>
      </p:sp>
      <p:sp>
        <p:nvSpPr>
          <p:cNvPr id="5" name="5-Point Star 4"/>
          <p:cNvSpPr/>
          <p:nvPr/>
        </p:nvSpPr>
        <p:spPr>
          <a:xfrm>
            <a:off x="4267200" y="3352800"/>
            <a:ext cx="179388" cy="1793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80</TotalTime>
  <Words>403</Words>
  <Application>Microsoft Office PowerPoint</Application>
  <PresentationFormat>On-screen Show (4:3)</PresentationFormat>
  <Paragraphs>59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Oriel</vt:lpstr>
      <vt:lpstr>Learning</vt:lpstr>
      <vt:lpstr>Possessive adjectives and pronouns </vt:lpstr>
      <vt:lpstr>Reflexive pronouns</vt:lpstr>
      <vt:lpstr>Slide 4</vt:lpstr>
      <vt:lpstr>p.77, ex.8</vt:lpstr>
      <vt:lpstr>Multi-part verbs – practice </vt:lpstr>
      <vt:lpstr>Multi-part verbs – practice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</dc:title>
  <dc:creator/>
  <cp:lastModifiedBy>Studenti</cp:lastModifiedBy>
  <cp:revision>9</cp:revision>
  <dcterms:created xsi:type="dcterms:W3CDTF">2006-08-16T00:00:00Z</dcterms:created>
  <dcterms:modified xsi:type="dcterms:W3CDTF">2011-05-05T07:15:16Z</dcterms:modified>
</cp:coreProperties>
</file>